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4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0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8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9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9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4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1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9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FFB6E-67EB-4354-A7C6-CFC42AB243F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87DAD-B937-403F-A1D4-091C9C94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0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Energy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Slide 1 – Title Slide</a:t>
            </a:r>
          </a:p>
          <a:p>
            <a:r>
              <a:rPr lang="en-US" dirty="0" smtClean="0"/>
              <a:t>Slide 2 – Define and Explain the concept of Wind Energy</a:t>
            </a:r>
          </a:p>
          <a:p>
            <a:r>
              <a:rPr lang="en-US" dirty="0" smtClean="0"/>
              <a:t>Slide 3 – Pros of Wind Energy</a:t>
            </a:r>
          </a:p>
          <a:p>
            <a:r>
              <a:rPr lang="en-US" dirty="0" smtClean="0"/>
              <a:t>Slide 4 – Cons of Wind Energy</a:t>
            </a:r>
          </a:p>
          <a:p>
            <a:r>
              <a:rPr lang="en-US" dirty="0" smtClean="0"/>
              <a:t>Slide 5 – Types of Wind Turbines used in the energy marketplace today</a:t>
            </a:r>
          </a:p>
          <a:p>
            <a:r>
              <a:rPr lang="en-US" dirty="0" smtClean="0"/>
              <a:t>Slide 6 – Explain how much of the US power demand is currently met with Coal, hydro, wind, solar, and other</a:t>
            </a:r>
          </a:p>
          <a:p>
            <a:r>
              <a:rPr lang="en-US" dirty="0" smtClean="0"/>
              <a:t>Slide 7 – Analyze the cost per kilowatt for wind and compare it to Coal, Hydro, Solar, and Other</a:t>
            </a:r>
          </a:p>
          <a:p>
            <a:r>
              <a:rPr lang="en-US" dirty="0" smtClean="0"/>
              <a:t>Slide 8 – Explain how an electric motor works?  How does wind turn into AC power?</a:t>
            </a:r>
          </a:p>
          <a:p>
            <a:r>
              <a:rPr lang="en-US" dirty="0" smtClean="0"/>
              <a:t>Slide 9 – Show picture of </a:t>
            </a:r>
            <a:r>
              <a:rPr lang="en-US" dirty="0" err="1" smtClean="0"/>
              <a:t>Kidwind</a:t>
            </a:r>
            <a:r>
              <a:rPr lang="en-US" dirty="0" smtClean="0"/>
              <a:t> </a:t>
            </a:r>
            <a:r>
              <a:rPr lang="en-US" smtClean="0"/>
              <a:t>Turbine projects.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4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Wind Energy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Energy Powerpoint</dc:title>
  <dc:creator>Bubba Gibbs</dc:creator>
  <cp:lastModifiedBy>Bubba Gibbs</cp:lastModifiedBy>
  <cp:revision>1</cp:revision>
  <dcterms:created xsi:type="dcterms:W3CDTF">2018-03-23T17:30:22Z</dcterms:created>
  <dcterms:modified xsi:type="dcterms:W3CDTF">2018-03-23T17:35:00Z</dcterms:modified>
</cp:coreProperties>
</file>