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Copyright</a:t>
            </a:r>
            <a:r>
              <a:rPr lang="en-US" dirty="0" smtClean="0"/>
              <a:t> </a:t>
            </a:r>
            <a:r>
              <a:rPr lang="en-US" dirty="0" smtClean="0"/>
              <a:t>Video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2 minute video explaining basic copyright laws</a:t>
            </a:r>
            <a:endParaRPr lang="en-US" dirty="0" smtClean="0"/>
          </a:p>
          <a:p>
            <a:r>
              <a:rPr lang="en-US" dirty="0" smtClean="0"/>
              <a:t>Type and submit a script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the video equipment to record </a:t>
            </a:r>
            <a:r>
              <a:rPr lang="en-US" dirty="0" smtClean="0"/>
              <a:t>video</a:t>
            </a:r>
            <a:endParaRPr lang="en-US" dirty="0" smtClean="0"/>
          </a:p>
          <a:p>
            <a:r>
              <a:rPr lang="en-US" dirty="0" smtClean="0"/>
              <a:t>Edit the interview in Premier Pro and export as an MP4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2 minutes minimum</a:t>
            </a:r>
          </a:p>
          <a:p>
            <a:pPr lvl="1"/>
            <a:r>
              <a:rPr lang="en-US" dirty="0" smtClean="0"/>
              <a:t>B roll required</a:t>
            </a:r>
          </a:p>
          <a:p>
            <a:pPr lvl="1"/>
            <a:r>
              <a:rPr lang="en-US" dirty="0" smtClean="0"/>
              <a:t>Voice over required</a:t>
            </a:r>
          </a:p>
          <a:p>
            <a:pPr lvl="1"/>
            <a:r>
              <a:rPr lang="en-US" dirty="0" smtClean="0"/>
              <a:t>Cover topics:</a:t>
            </a:r>
          </a:p>
          <a:p>
            <a:pPr lvl="2"/>
            <a:r>
              <a:rPr lang="en-US" dirty="0" smtClean="0"/>
              <a:t>Copyright law</a:t>
            </a:r>
          </a:p>
          <a:p>
            <a:pPr lvl="2"/>
            <a:r>
              <a:rPr lang="en-US" dirty="0" smtClean="0"/>
              <a:t>Trademark law</a:t>
            </a:r>
          </a:p>
          <a:p>
            <a:pPr lvl="2"/>
            <a:r>
              <a:rPr lang="en-US" dirty="0" smtClean="0"/>
              <a:t>Music</a:t>
            </a:r>
          </a:p>
          <a:p>
            <a:pPr lvl="2"/>
            <a:r>
              <a:rPr lang="en-US" dirty="0" smtClean="0"/>
              <a:t>Fair use</a:t>
            </a:r>
          </a:p>
          <a:p>
            <a:pPr lvl="2"/>
            <a:r>
              <a:rPr lang="en-US" dirty="0" smtClean="0"/>
              <a:t>Limited Public forum and non public forum</a:t>
            </a:r>
          </a:p>
          <a:p>
            <a:pPr lvl="2"/>
            <a:r>
              <a:rPr lang="en-US" dirty="0" smtClean="0"/>
              <a:t>Talent release</a:t>
            </a:r>
          </a:p>
          <a:p>
            <a:pPr lvl="2"/>
            <a:r>
              <a:rPr lang="en-US" dirty="0" smtClean="0"/>
              <a:t>Private property and property release</a:t>
            </a:r>
          </a:p>
          <a:p>
            <a:pPr lvl="2"/>
            <a:r>
              <a:rPr lang="en-US" dirty="0" smtClean="0"/>
              <a:t>Public domain</a:t>
            </a:r>
          </a:p>
          <a:p>
            <a:pPr lvl="2"/>
            <a:r>
              <a:rPr lang="en-US" dirty="0" smtClean="0"/>
              <a:t>Education issues with copyright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points </a:t>
            </a:r>
            <a:r>
              <a:rPr lang="en-US" dirty="0" smtClean="0"/>
              <a:t>– Script complete before video</a:t>
            </a:r>
            <a:endParaRPr lang="en-US" dirty="0" smtClean="0"/>
          </a:p>
          <a:p>
            <a:r>
              <a:rPr lang="en-US" dirty="0" smtClean="0"/>
              <a:t>60 </a:t>
            </a:r>
            <a:r>
              <a:rPr lang="en-US" dirty="0" smtClean="0"/>
              <a:t>points - Video Requirements</a:t>
            </a:r>
          </a:p>
          <a:p>
            <a:r>
              <a:rPr lang="en-US" dirty="0" smtClean="0"/>
              <a:t>10 points - </a:t>
            </a:r>
            <a:r>
              <a:rPr lang="en-US" dirty="0" smtClean="0"/>
              <a:t>Creativity</a:t>
            </a:r>
            <a:endParaRPr lang="en-US" dirty="0" smtClean="0"/>
          </a:p>
          <a:p>
            <a:r>
              <a:rPr lang="en-US" dirty="0" smtClean="0"/>
              <a:t>20 points – Editing and Exporting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337</TotalTime>
  <Words>100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Copyright Video Project</vt:lpstr>
      <vt:lpstr>Video Requirements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9</cp:revision>
  <dcterms:created xsi:type="dcterms:W3CDTF">2015-01-22T16:49:23Z</dcterms:created>
  <dcterms:modified xsi:type="dcterms:W3CDTF">2017-01-26T16:02:03Z</dcterms:modified>
</cp:coreProperties>
</file>