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29CD3C-13A0-424F-BA7A-8B68D51E11E1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bbagibbs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Windmill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Research </a:t>
            </a:r>
            <a:r>
              <a:rPr lang="en-US" dirty="0" smtClean="0"/>
              <a:t>wind mills and complete a </a:t>
            </a:r>
            <a:r>
              <a:rPr lang="en-US" dirty="0" err="1" smtClean="0"/>
              <a:t>powerpoint</a:t>
            </a:r>
            <a:r>
              <a:rPr lang="en-US" dirty="0" smtClean="0"/>
              <a:t> using the </a:t>
            </a:r>
            <a:r>
              <a:rPr lang="en-US" dirty="0" err="1" smtClean="0"/>
              <a:t>quidelines</a:t>
            </a:r>
            <a:r>
              <a:rPr lang="en-US" dirty="0" smtClean="0"/>
              <a:t> provided.</a:t>
            </a:r>
          </a:p>
          <a:p>
            <a:r>
              <a:rPr lang="en-US" dirty="0" smtClean="0"/>
              <a:t>Research the TSA design criteria for the Tech Day at the Fair Alternative Energy Project.</a:t>
            </a:r>
          </a:p>
          <a:p>
            <a:r>
              <a:rPr lang="en-US" dirty="0" smtClean="0"/>
              <a:t>Both items can be found at </a:t>
            </a:r>
            <a:r>
              <a:rPr lang="en-US" dirty="0" smtClean="0">
                <a:hlinkClick r:id="rId2"/>
              </a:rPr>
              <a:t>www.bubbagibbs.weebly.com</a:t>
            </a:r>
            <a:endParaRPr lang="en-US" dirty="0" smtClean="0"/>
          </a:p>
          <a:p>
            <a:r>
              <a:rPr lang="en-US" dirty="0" smtClean="0"/>
              <a:t>Hand draw two views of your blade design.  Also include a view that shows how many total blades you will be using.</a:t>
            </a:r>
          </a:p>
          <a:p>
            <a:r>
              <a:rPr lang="en-US" dirty="0" smtClean="0"/>
              <a:t>Draw </a:t>
            </a:r>
            <a:r>
              <a:rPr lang="en-US" dirty="0" smtClean="0"/>
              <a:t>your </a:t>
            </a:r>
            <a:r>
              <a:rPr lang="en-US" dirty="0" smtClean="0"/>
              <a:t>blade design </a:t>
            </a:r>
            <a:r>
              <a:rPr lang="en-US" dirty="0" smtClean="0"/>
              <a:t>in google </a:t>
            </a:r>
            <a:r>
              <a:rPr lang="en-US" dirty="0" smtClean="0"/>
              <a:t>sketch-up or </a:t>
            </a:r>
            <a:r>
              <a:rPr lang="en-US" dirty="0" err="1" smtClean="0"/>
              <a:t>Solidworks</a:t>
            </a:r>
            <a:endParaRPr lang="en-US" dirty="0" smtClean="0"/>
          </a:p>
          <a:p>
            <a:pPr lvl="1"/>
            <a:r>
              <a:rPr lang="en-US" dirty="0" smtClean="0"/>
              <a:t>Make sure the drawing has the appropriate dimensions</a:t>
            </a:r>
          </a:p>
        </p:txBody>
      </p:sp>
    </p:spTree>
    <p:extLst>
      <p:ext uri="{BB962C8B-B14F-4D97-AF65-F5344CB8AC3E}">
        <p14:creationId xmlns:p14="http://schemas.microsoft.com/office/powerpoint/2010/main" val="57242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Balsa Wood</a:t>
            </a:r>
            <a:endParaRPr lang="en-US" dirty="0" smtClean="0"/>
          </a:p>
          <a:p>
            <a:pPr marL="514350" indent="-514350"/>
            <a:r>
              <a:rPr lang="en-US" dirty="0" smtClean="0"/>
              <a:t>Cardboard</a:t>
            </a:r>
          </a:p>
          <a:p>
            <a:pPr marL="514350" indent="-514350"/>
            <a:r>
              <a:rPr lang="en-US" dirty="0" smtClean="0"/>
              <a:t>Hot Glue</a:t>
            </a:r>
          </a:p>
          <a:p>
            <a:pPr marL="514350" indent="-514350"/>
            <a:r>
              <a:rPr lang="en-US" dirty="0" smtClean="0"/>
              <a:t>Glue</a:t>
            </a:r>
          </a:p>
          <a:p>
            <a:pPr marL="514350" indent="-514350"/>
            <a:r>
              <a:rPr lang="en-US" dirty="0" smtClean="0"/>
              <a:t>Tape</a:t>
            </a:r>
          </a:p>
          <a:p>
            <a:pPr marL="514350" indent="-514350"/>
            <a:r>
              <a:rPr lang="en-US" dirty="0" smtClean="0"/>
              <a:t>Dowel rods</a:t>
            </a:r>
          </a:p>
          <a:p>
            <a:pPr marL="514350" indent="-514350"/>
            <a:r>
              <a:rPr lang="en-US" dirty="0" smtClean="0"/>
              <a:t>No metal can be used!</a:t>
            </a:r>
          </a:p>
          <a:p>
            <a:pPr marL="81153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34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</a:t>
            </a:r>
            <a:r>
              <a:rPr lang="en-US" dirty="0" smtClean="0"/>
              <a:t>will be graded on the following:</a:t>
            </a:r>
          </a:p>
          <a:p>
            <a:pPr lvl="1"/>
            <a:r>
              <a:rPr lang="en-US" dirty="0" smtClean="0"/>
              <a:t>20% - quality of workmanship</a:t>
            </a:r>
          </a:p>
          <a:p>
            <a:pPr lvl="1"/>
            <a:r>
              <a:rPr lang="en-US" dirty="0" smtClean="0"/>
              <a:t>20% - Does the </a:t>
            </a:r>
            <a:r>
              <a:rPr lang="en-US" dirty="0" smtClean="0"/>
              <a:t>wind mill turn?</a:t>
            </a:r>
            <a:endParaRPr lang="en-US" dirty="0"/>
          </a:p>
          <a:p>
            <a:pPr lvl="1"/>
            <a:r>
              <a:rPr lang="en-US" dirty="0" smtClean="0"/>
              <a:t>20% - Is there a written report?</a:t>
            </a:r>
          </a:p>
          <a:p>
            <a:pPr lvl="1"/>
            <a:r>
              <a:rPr lang="en-US" dirty="0" smtClean="0"/>
              <a:t>10% - Is there a chart in the report for performance?</a:t>
            </a:r>
          </a:p>
          <a:p>
            <a:pPr lvl="1"/>
            <a:r>
              <a:rPr lang="en-US" dirty="0" smtClean="0"/>
              <a:t>10% - Calculate the </a:t>
            </a:r>
            <a:r>
              <a:rPr lang="en-US" dirty="0" smtClean="0"/>
              <a:t>efficiency of your blade design</a:t>
            </a:r>
            <a:endParaRPr lang="en-US" dirty="0" smtClean="0"/>
          </a:p>
          <a:p>
            <a:pPr lvl="1"/>
            <a:r>
              <a:rPr lang="en-US" dirty="0" smtClean="0"/>
              <a:t>10% - Google Drawing matches the </a:t>
            </a:r>
            <a:r>
              <a:rPr lang="en-US" dirty="0" smtClean="0"/>
              <a:t>blade design?</a:t>
            </a:r>
            <a:endParaRPr lang="en-US" dirty="0" smtClean="0"/>
          </a:p>
          <a:p>
            <a:pPr lvl="1"/>
            <a:r>
              <a:rPr lang="en-US" dirty="0" smtClean="0"/>
              <a:t>10% - How did </a:t>
            </a:r>
            <a:r>
              <a:rPr lang="en-US" dirty="0" smtClean="0"/>
              <a:t>your windmill </a:t>
            </a:r>
            <a:r>
              <a:rPr lang="en-US" dirty="0" smtClean="0"/>
              <a:t>perform against the class?</a:t>
            </a:r>
          </a:p>
        </p:txBody>
      </p:sp>
    </p:spTree>
    <p:extLst>
      <p:ext uri="{BB962C8B-B14F-4D97-AF65-F5344CB8AC3E}">
        <p14:creationId xmlns:p14="http://schemas.microsoft.com/office/powerpoint/2010/main" val="10641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Mousetrap Car Written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Type in Microsoft Word</a:t>
            </a:r>
          </a:p>
          <a:p>
            <a:pPr lvl="1"/>
            <a:r>
              <a:rPr lang="en-US" dirty="0" smtClean="0"/>
              <a:t>Draw the chart from the board with </a:t>
            </a:r>
            <a:r>
              <a:rPr lang="en-US" dirty="0" smtClean="0"/>
              <a:t>student name, Voltage, mass, height, width, rod length</a:t>
            </a:r>
            <a:endParaRPr lang="en-US" dirty="0" smtClean="0"/>
          </a:p>
          <a:p>
            <a:r>
              <a:rPr lang="en-US" dirty="0" smtClean="0"/>
              <a:t>Calculate the </a:t>
            </a:r>
            <a:r>
              <a:rPr lang="en-US" dirty="0" smtClean="0"/>
              <a:t>efficiency of your blades</a:t>
            </a:r>
            <a:endParaRPr lang="en-US" dirty="0" smtClean="0"/>
          </a:p>
          <a:p>
            <a:r>
              <a:rPr lang="en-US" dirty="0" smtClean="0"/>
              <a:t>Explain the good and bad aspects of your </a:t>
            </a:r>
            <a:r>
              <a:rPr lang="en-US" dirty="0" smtClean="0"/>
              <a:t>design</a:t>
            </a:r>
            <a:endParaRPr lang="en-US" dirty="0" smtClean="0"/>
          </a:p>
          <a:p>
            <a:r>
              <a:rPr lang="en-US" dirty="0" smtClean="0"/>
              <a:t>Explain how your </a:t>
            </a:r>
            <a:r>
              <a:rPr lang="en-US" dirty="0" smtClean="0"/>
              <a:t>windmill </a:t>
            </a:r>
            <a:r>
              <a:rPr lang="en-US" dirty="0" smtClean="0"/>
              <a:t>performed against your classmates</a:t>
            </a:r>
          </a:p>
          <a:p>
            <a:r>
              <a:rPr lang="en-US" dirty="0" smtClean="0"/>
              <a:t>Evaluate how you and your partner worked as a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811</TotalTime>
  <Words>233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Windmill Project</vt:lpstr>
      <vt:lpstr>Materials</vt:lpstr>
      <vt:lpstr>Build</vt:lpstr>
      <vt:lpstr>Mousetrap Car Written Report</vt:lpstr>
    </vt:vector>
  </TitlesOfParts>
  <Company>Your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 Gibbs</dc:creator>
  <cp:lastModifiedBy>Bubba Gibbs</cp:lastModifiedBy>
  <cp:revision>14</cp:revision>
  <cp:lastPrinted>2016-01-13T13:38:53Z</cp:lastPrinted>
  <dcterms:created xsi:type="dcterms:W3CDTF">2014-08-07T11:42:38Z</dcterms:created>
  <dcterms:modified xsi:type="dcterms:W3CDTF">2018-04-12T17:50:33Z</dcterms:modified>
</cp:coreProperties>
</file>