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29CD3C-13A0-424F-BA7A-8B68D51E11E1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75D237-9DAE-4948-9938-A5773D74D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Car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solar cars and create a short </a:t>
            </a:r>
            <a:r>
              <a:rPr lang="en-US" dirty="0" err="1" smtClean="0"/>
              <a:t>powerpoint</a:t>
            </a:r>
            <a:r>
              <a:rPr lang="en-US" dirty="0" smtClean="0"/>
              <a:t> presentation with the following slides: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Title Slide with name, date, project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Pictures of solar cars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Scientific principles used in solar cars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Pictures of “Junior Solar Sprint” and “Solar Sprint” cars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2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rough sketch of your design idea for a solar car (on regular notebook paper)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groups of two, obtain the materials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Base (1)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Gears (as you need)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Wheels (4)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Axle (2)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Straw (1)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Eyelets (4)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Motor (1 yellow one)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Solar panel (1)</a:t>
            </a:r>
          </a:p>
        </p:txBody>
      </p:sp>
    </p:spTree>
    <p:extLst>
      <p:ext uri="{BB962C8B-B14F-4D97-AF65-F5344CB8AC3E}">
        <p14:creationId xmlns:p14="http://schemas.microsoft.com/office/powerpoint/2010/main" val="38234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Using the parts provided, tape, and hot glue build your solar car with your partner</a:t>
            </a:r>
          </a:p>
          <a:p>
            <a:r>
              <a:rPr lang="en-US" dirty="0" smtClean="0"/>
              <a:t>You will be graded on the following:</a:t>
            </a:r>
          </a:p>
          <a:p>
            <a:pPr lvl="1"/>
            <a:r>
              <a:rPr lang="en-US" dirty="0" smtClean="0"/>
              <a:t>10</a:t>
            </a:r>
            <a:r>
              <a:rPr lang="en-US" dirty="0" smtClean="0"/>
              <a:t>% - quality of workmanship</a:t>
            </a:r>
          </a:p>
          <a:p>
            <a:pPr lvl="1"/>
            <a:r>
              <a:rPr lang="en-US" dirty="0" smtClean="0"/>
              <a:t>20</a:t>
            </a:r>
            <a:r>
              <a:rPr lang="en-US" dirty="0" smtClean="0"/>
              <a:t>% - Does the car roll down the ramp?</a:t>
            </a:r>
            <a:endParaRPr lang="en-US" dirty="0"/>
          </a:p>
          <a:p>
            <a:pPr lvl="1"/>
            <a:r>
              <a:rPr lang="en-US" dirty="0" smtClean="0"/>
              <a:t>20% - Does the car work in the sun on the table?</a:t>
            </a:r>
          </a:p>
          <a:p>
            <a:pPr lvl="1"/>
            <a:r>
              <a:rPr lang="en-US" dirty="0" smtClean="0"/>
              <a:t>10</a:t>
            </a:r>
            <a:r>
              <a:rPr lang="en-US" dirty="0" smtClean="0"/>
              <a:t>% - Is there a written report?</a:t>
            </a:r>
          </a:p>
          <a:p>
            <a:pPr lvl="1"/>
            <a:r>
              <a:rPr lang="en-US" dirty="0" smtClean="0"/>
              <a:t>10% - Is there a chart in the report for performance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10% - Is there a video and photo in the report?</a:t>
            </a:r>
            <a:endParaRPr lang="en-US" dirty="0" smtClean="0"/>
          </a:p>
          <a:p>
            <a:pPr lvl="1"/>
            <a:r>
              <a:rPr lang="en-US" dirty="0" smtClean="0"/>
              <a:t>10% -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lvl="1"/>
            <a:r>
              <a:rPr lang="en-US" dirty="0" smtClean="0"/>
              <a:t>10% - Is there a good drawing?</a:t>
            </a:r>
          </a:p>
          <a:p>
            <a:r>
              <a:rPr lang="en-US" dirty="0" smtClean="0"/>
              <a:t>Roll the car down the ramp and get the average of three times.  Calculate average speed by dividing distance by time.</a:t>
            </a:r>
          </a:p>
          <a:p>
            <a:r>
              <a:rPr lang="en-US" dirty="0" smtClean="0"/>
              <a:t>Test the car on the table in the sun and get the average speed of the three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Car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Type in Microsoft Word</a:t>
            </a:r>
          </a:p>
          <a:p>
            <a:pPr lvl="1"/>
            <a:r>
              <a:rPr lang="en-US" dirty="0" smtClean="0"/>
              <a:t>What was your time rolling down the hill and how did it compare to the rest of the class?</a:t>
            </a:r>
          </a:p>
          <a:p>
            <a:pPr lvl="1"/>
            <a:r>
              <a:rPr lang="en-US" dirty="0" smtClean="0"/>
              <a:t>Did the car work when held up in the air in the sun?</a:t>
            </a:r>
          </a:p>
          <a:p>
            <a:pPr lvl="1"/>
            <a:r>
              <a:rPr lang="en-US" dirty="0" smtClean="0"/>
              <a:t>Did the car work when sitting on the table in the sun?</a:t>
            </a:r>
          </a:p>
          <a:p>
            <a:pPr lvl="1"/>
            <a:r>
              <a:rPr lang="en-US" dirty="0" smtClean="0"/>
              <a:t>Did your car make it to the end of the table?</a:t>
            </a:r>
          </a:p>
          <a:p>
            <a:pPr lvl="1"/>
            <a:r>
              <a:rPr lang="en-US" dirty="0" smtClean="0"/>
              <a:t>How did your time compare to the rest of the class?</a:t>
            </a:r>
          </a:p>
          <a:p>
            <a:pPr lvl="1"/>
            <a:r>
              <a:rPr lang="en-US" dirty="0"/>
              <a:t>What did you learn?</a:t>
            </a:r>
          </a:p>
          <a:p>
            <a:pPr lvl="1"/>
            <a:r>
              <a:rPr lang="en-US" dirty="0"/>
              <a:t>How did you work as a team?</a:t>
            </a:r>
          </a:p>
          <a:p>
            <a:pPr lvl="1"/>
            <a:r>
              <a:rPr lang="en-US" dirty="0" smtClean="0"/>
              <a:t>How could you improve your design?</a:t>
            </a:r>
          </a:p>
          <a:p>
            <a:pPr lvl="1"/>
            <a:r>
              <a:rPr lang="en-US" dirty="0" smtClean="0"/>
              <a:t>Each report should include the chart from the board listing the names, ramp speed, mass, and table speed for each team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Take a video of your car going down the table and include it with your written report</a:t>
            </a:r>
          </a:p>
          <a:p>
            <a:pPr lvl="1"/>
            <a:r>
              <a:rPr lang="en-US" dirty="0" smtClean="0"/>
              <a:t>Take a selfie with your partner and your car and include it in your written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802</TotalTime>
  <Words>416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Solar Car Project</vt:lpstr>
      <vt:lpstr>Draw</vt:lpstr>
      <vt:lpstr>Build</vt:lpstr>
      <vt:lpstr>Solar Car Written Report</vt:lpstr>
    </vt:vector>
  </TitlesOfParts>
  <Company>Your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13</cp:revision>
  <cp:lastPrinted>2016-01-13T13:38:53Z</cp:lastPrinted>
  <dcterms:created xsi:type="dcterms:W3CDTF">2014-08-07T11:42:38Z</dcterms:created>
  <dcterms:modified xsi:type="dcterms:W3CDTF">2018-08-16T14:21:31Z</dcterms:modified>
</cp:coreProperties>
</file>