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BCAB06F-4A83-4712-9308-FB5350783C1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BCAB06F-4A83-4712-9308-FB5350783C1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Safety </a:t>
            </a:r>
            <a:r>
              <a:rPr lang="en-US" dirty="0" smtClean="0"/>
              <a:t>Video Project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Pick two safety slogans from list</a:t>
            </a:r>
          </a:p>
          <a:p>
            <a:r>
              <a:rPr lang="en-US" dirty="0" smtClean="0"/>
              <a:t>Work in groups of two</a:t>
            </a:r>
          </a:p>
          <a:p>
            <a:r>
              <a:rPr lang="en-US" dirty="0" smtClean="0"/>
              <a:t>Submit one video and script for both people</a:t>
            </a:r>
            <a:endParaRPr lang="en-US" dirty="0" smtClean="0"/>
          </a:p>
          <a:p>
            <a:r>
              <a:rPr lang="en-US" dirty="0" smtClean="0"/>
              <a:t>Create a 30 second video on classroom safety</a:t>
            </a:r>
          </a:p>
          <a:p>
            <a:r>
              <a:rPr lang="en-US" dirty="0" smtClean="0"/>
              <a:t>Do NOT do anything dangerous to demonstrate your point!</a:t>
            </a:r>
            <a:endParaRPr lang="en-US" dirty="0"/>
          </a:p>
          <a:p>
            <a:pPr lvl="1"/>
            <a:r>
              <a:rPr lang="en-US" dirty="0" smtClean="0"/>
              <a:t>Don’t stand on chairs, etc.</a:t>
            </a:r>
          </a:p>
          <a:p>
            <a:r>
              <a:rPr lang="en-US" dirty="0" smtClean="0"/>
              <a:t>All video should be shot in the room or outback of the building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698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30 seconds long</a:t>
            </a:r>
          </a:p>
          <a:p>
            <a:pPr lvl="1"/>
            <a:r>
              <a:rPr lang="en-US" dirty="0" smtClean="0"/>
              <a:t>Clear Safety message</a:t>
            </a:r>
          </a:p>
          <a:p>
            <a:pPr lvl="1"/>
            <a:r>
              <a:rPr lang="en-US" dirty="0" smtClean="0"/>
              <a:t>Be creative</a:t>
            </a:r>
          </a:p>
          <a:p>
            <a:pPr lvl="1"/>
            <a:r>
              <a:rPr lang="en-US" dirty="0" smtClean="0"/>
              <a:t>Classroom appropriate</a:t>
            </a:r>
            <a:endParaRPr lang="en-US" dirty="0" smtClean="0"/>
          </a:p>
          <a:p>
            <a:pPr lvl="1"/>
            <a:r>
              <a:rPr lang="en-US" dirty="0" smtClean="0"/>
              <a:t>Clear audio</a:t>
            </a:r>
          </a:p>
          <a:p>
            <a:pPr lvl="1"/>
            <a:r>
              <a:rPr lang="en-US" dirty="0" smtClean="0"/>
              <a:t>Good video shots</a:t>
            </a:r>
          </a:p>
          <a:p>
            <a:pPr lvl="1"/>
            <a:r>
              <a:rPr lang="en-US" dirty="0" smtClean="0"/>
              <a:t>Appropriate editing</a:t>
            </a:r>
          </a:p>
          <a:p>
            <a:pPr lvl="1"/>
            <a:r>
              <a:rPr lang="en-US" dirty="0" smtClean="0"/>
              <a:t>Export as H.264</a:t>
            </a:r>
          </a:p>
          <a:p>
            <a:pPr lvl="1"/>
            <a:r>
              <a:rPr lang="en-US" dirty="0" smtClean="0"/>
              <a:t>Write a final script</a:t>
            </a:r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873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10 points - 30 </a:t>
            </a:r>
            <a:r>
              <a:rPr lang="en-US" dirty="0"/>
              <a:t>seconds long</a:t>
            </a:r>
          </a:p>
          <a:p>
            <a:pPr lvl="1"/>
            <a:r>
              <a:rPr lang="en-US" dirty="0" smtClean="0"/>
              <a:t>20 points - Clear </a:t>
            </a:r>
            <a:r>
              <a:rPr lang="en-US" dirty="0"/>
              <a:t>Safety </a:t>
            </a:r>
            <a:r>
              <a:rPr lang="en-US" dirty="0" smtClean="0"/>
              <a:t>message</a:t>
            </a:r>
          </a:p>
          <a:p>
            <a:pPr lvl="1"/>
            <a:r>
              <a:rPr lang="en-US" dirty="0" smtClean="0"/>
              <a:t>10 points </a:t>
            </a:r>
            <a:r>
              <a:rPr lang="en-US" smtClean="0"/>
              <a:t>- Creativity</a:t>
            </a:r>
            <a:endParaRPr lang="en-US" dirty="0"/>
          </a:p>
          <a:p>
            <a:pPr lvl="1"/>
            <a:r>
              <a:rPr lang="en-US" dirty="0" smtClean="0"/>
              <a:t>10 points - Classroom </a:t>
            </a:r>
            <a:r>
              <a:rPr lang="en-US" dirty="0"/>
              <a:t>appropriate</a:t>
            </a:r>
          </a:p>
          <a:p>
            <a:pPr lvl="1"/>
            <a:r>
              <a:rPr lang="en-US" dirty="0" smtClean="0"/>
              <a:t>10 points - Clear </a:t>
            </a:r>
            <a:r>
              <a:rPr lang="en-US" dirty="0"/>
              <a:t>audio</a:t>
            </a:r>
          </a:p>
          <a:p>
            <a:pPr lvl="1"/>
            <a:r>
              <a:rPr lang="en-US" dirty="0" smtClean="0"/>
              <a:t>10 points - Good </a:t>
            </a:r>
            <a:r>
              <a:rPr lang="en-US" dirty="0"/>
              <a:t>video shots</a:t>
            </a:r>
          </a:p>
          <a:p>
            <a:pPr lvl="1"/>
            <a:r>
              <a:rPr lang="en-US" dirty="0" smtClean="0"/>
              <a:t>10 points - Appropriate </a:t>
            </a:r>
            <a:r>
              <a:rPr lang="en-US" dirty="0"/>
              <a:t>editing</a:t>
            </a:r>
          </a:p>
          <a:p>
            <a:pPr lvl="1"/>
            <a:r>
              <a:rPr lang="en-US" dirty="0" smtClean="0"/>
              <a:t>10 points - Export </a:t>
            </a:r>
            <a:r>
              <a:rPr lang="en-US" dirty="0"/>
              <a:t>as H.264</a:t>
            </a:r>
          </a:p>
          <a:p>
            <a:pPr lvl="1"/>
            <a:r>
              <a:rPr lang="en-US" dirty="0" smtClean="0"/>
              <a:t>10 points - Write </a:t>
            </a:r>
            <a:r>
              <a:rPr lang="en-US" dirty="0"/>
              <a:t>a final script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616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356</TotalTime>
  <Words>137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Austin</vt:lpstr>
      <vt:lpstr>Safety Video Project</vt:lpstr>
      <vt:lpstr>Video Requirements</vt:lpstr>
      <vt:lpstr>Grading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Bubba Gibbs</dc:creator>
  <cp:lastModifiedBy>Bubba Gibbs</cp:lastModifiedBy>
  <cp:revision>10</cp:revision>
  <dcterms:created xsi:type="dcterms:W3CDTF">2015-01-22T16:49:23Z</dcterms:created>
  <dcterms:modified xsi:type="dcterms:W3CDTF">2017-01-04T16:31:10Z</dcterms:modified>
</cp:coreProperties>
</file>