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BCAB06F-4A83-4712-9308-FB5350783C1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BCAB06F-4A83-4712-9308-FB5350783C14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Camera Operations Video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Create a video demonstrating camera movements and shot set ups</a:t>
            </a:r>
          </a:p>
          <a:p>
            <a:r>
              <a:rPr lang="en-US" dirty="0" smtClean="0"/>
              <a:t>This is a specific video with shots to be done in order</a:t>
            </a:r>
          </a:p>
          <a:p>
            <a:r>
              <a:rPr lang="en-US" dirty="0" smtClean="0"/>
              <a:t>Title slides are to be added labeling each shot</a:t>
            </a:r>
          </a:p>
          <a:p>
            <a:r>
              <a:rPr lang="en-US" dirty="0" smtClean="0"/>
              <a:t>Use the video equipment to record the video</a:t>
            </a:r>
          </a:p>
          <a:p>
            <a:r>
              <a:rPr lang="en-US" dirty="0" smtClean="0"/>
              <a:t>Edit the video in Premier Pro and export as an MP4 Video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98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Demonstrate in order each of the following camera movements:</a:t>
            </a:r>
          </a:p>
          <a:p>
            <a:pPr lvl="2"/>
            <a:r>
              <a:rPr lang="en-US" dirty="0" smtClean="0"/>
              <a:t>Arc left and right</a:t>
            </a:r>
          </a:p>
          <a:p>
            <a:pPr lvl="2"/>
            <a:r>
              <a:rPr lang="en-US" dirty="0" smtClean="0"/>
              <a:t>Dolly in and out</a:t>
            </a:r>
          </a:p>
          <a:p>
            <a:pPr lvl="2"/>
            <a:r>
              <a:rPr lang="en-US" dirty="0" smtClean="0"/>
              <a:t>Pan left and right</a:t>
            </a:r>
          </a:p>
          <a:p>
            <a:pPr lvl="2"/>
            <a:r>
              <a:rPr lang="en-US" dirty="0" smtClean="0"/>
              <a:t>Pedestal up and down</a:t>
            </a:r>
          </a:p>
          <a:p>
            <a:pPr lvl="2"/>
            <a:r>
              <a:rPr lang="en-US" dirty="0" smtClean="0"/>
              <a:t>Tilt up and down</a:t>
            </a:r>
          </a:p>
          <a:p>
            <a:pPr lvl="2"/>
            <a:r>
              <a:rPr lang="en-US" dirty="0" smtClean="0"/>
              <a:t>Truck left and </a:t>
            </a:r>
            <a:r>
              <a:rPr lang="en-US" dirty="0" smtClean="0"/>
              <a:t>right</a:t>
            </a:r>
          </a:p>
          <a:p>
            <a:pPr lvl="2"/>
            <a:r>
              <a:rPr lang="en-US" smtClean="0"/>
              <a:t>Zoom in and out</a:t>
            </a:r>
            <a:endParaRPr lang="en-US" dirty="0" smtClean="0"/>
          </a:p>
          <a:p>
            <a:pPr lvl="1"/>
            <a:r>
              <a:rPr lang="en-US" dirty="0" smtClean="0"/>
              <a:t>Add a title for each shot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7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Show each of the following shots:</a:t>
            </a:r>
          </a:p>
          <a:p>
            <a:pPr lvl="1"/>
            <a:r>
              <a:rPr lang="en-US" dirty="0" smtClean="0"/>
              <a:t>Long shot</a:t>
            </a:r>
          </a:p>
          <a:p>
            <a:pPr lvl="1"/>
            <a:r>
              <a:rPr lang="en-US" dirty="0" smtClean="0"/>
              <a:t>Medium shot</a:t>
            </a:r>
          </a:p>
          <a:p>
            <a:pPr lvl="1"/>
            <a:r>
              <a:rPr lang="en-US" dirty="0" smtClean="0"/>
              <a:t>Close up shot</a:t>
            </a:r>
          </a:p>
          <a:p>
            <a:pPr lvl="1"/>
            <a:r>
              <a:rPr lang="en-US" dirty="0" smtClean="0"/>
              <a:t>Extreme close up shot</a:t>
            </a:r>
          </a:p>
          <a:p>
            <a:pPr lvl="1"/>
            <a:r>
              <a:rPr lang="en-US" dirty="0" smtClean="0"/>
              <a:t>Over the shoulder shot</a:t>
            </a:r>
          </a:p>
          <a:p>
            <a:pPr lvl="1"/>
            <a:r>
              <a:rPr lang="en-US" dirty="0" smtClean="0"/>
              <a:t>Low angle shot</a:t>
            </a:r>
          </a:p>
          <a:p>
            <a:pPr lvl="1"/>
            <a:r>
              <a:rPr lang="en-US" dirty="0" smtClean="0"/>
              <a:t>High angle shot</a:t>
            </a:r>
          </a:p>
          <a:p>
            <a:pPr lvl="1"/>
            <a:r>
              <a:rPr lang="en-US" dirty="0" smtClean="0"/>
              <a:t>Reaction shot</a:t>
            </a:r>
          </a:p>
          <a:p>
            <a:pPr lvl="1"/>
            <a:r>
              <a:rPr lang="en-US" dirty="0" smtClean="0"/>
              <a:t>Two shot</a:t>
            </a:r>
          </a:p>
          <a:p>
            <a:pPr lvl="1"/>
            <a:r>
              <a:rPr lang="en-US" dirty="0" smtClean="0"/>
              <a:t>Three shot</a:t>
            </a:r>
          </a:p>
          <a:p>
            <a:pPr lvl="1"/>
            <a:r>
              <a:rPr lang="en-US" dirty="0" smtClean="0"/>
              <a:t>Group shot</a:t>
            </a:r>
          </a:p>
          <a:p>
            <a:r>
              <a:rPr lang="en-US" dirty="0" smtClean="0"/>
              <a:t>Demonstrate Rule of Thirds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1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 points – all title slides included</a:t>
            </a:r>
          </a:p>
          <a:p>
            <a:r>
              <a:rPr lang="en-US" dirty="0" smtClean="0"/>
              <a:t>40 points – all shots included</a:t>
            </a:r>
          </a:p>
          <a:p>
            <a:r>
              <a:rPr lang="en-US" dirty="0"/>
              <a:t>20 points - Video Exported Correctly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616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425</TotalTime>
  <Words>163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Camera Operations Video Project</vt:lpstr>
      <vt:lpstr>Video Requirements</vt:lpstr>
      <vt:lpstr>Video Requirements</vt:lpstr>
      <vt:lpstr>Grading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Bubba Gibbs</dc:creator>
  <cp:lastModifiedBy>Bubba Gibbs</cp:lastModifiedBy>
  <cp:revision>13</cp:revision>
  <dcterms:created xsi:type="dcterms:W3CDTF">2015-01-22T16:49:23Z</dcterms:created>
  <dcterms:modified xsi:type="dcterms:W3CDTF">2016-09-21T16:34:35Z</dcterms:modified>
</cp:coreProperties>
</file>