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2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9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1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7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1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0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1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5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3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6945-7382-4014-8C21-3B2C6AA45064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34E1E-85A0-456F-95EC-79F3D374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Arduino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Students will use the Arduino Uno, components, and software to create a project of their own.</a:t>
            </a:r>
          </a:p>
          <a:p>
            <a:r>
              <a:rPr lang="en-US" dirty="0" smtClean="0"/>
              <a:t>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written document explaining the design idea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Draw hand sketches of the design idea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out the required sketch for the software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Get teacher approval to proceed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Build the Arduino Board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the Software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Build your device!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marketing plan to present your product to </a:t>
            </a:r>
            <a:r>
              <a:rPr lang="en-US" smtClean="0"/>
              <a:t>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Arduino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Project</dc:title>
  <dc:creator>Bubba Gibbs</dc:creator>
  <cp:lastModifiedBy>Bubba Gibbs</cp:lastModifiedBy>
  <cp:revision>2</cp:revision>
  <dcterms:created xsi:type="dcterms:W3CDTF">2015-01-26T15:59:18Z</dcterms:created>
  <dcterms:modified xsi:type="dcterms:W3CDTF">2015-01-26T16:17:45Z</dcterms:modified>
</cp:coreProperties>
</file>