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BCAB06F-4A83-4712-9308-FB5350783C1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BCAB06F-4A83-4712-9308-FB5350783C1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Safety Video Project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Pick two safety slogans from list</a:t>
            </a:r>
          </a:p>
          <a:p>
            <a:r>
              <a:rPr lang="en-US" dirty="0"/>
              <a:t>Work in groups of two</a:t>
            </a:r>
          </a:p>
          <a:p>
            <a:r>
              <a:rPr lang="en-US" dirty="0"/>
              <a:t>Submit one video for both people</a:t>
            </a:r>
          </a:p>
          <a:p>
            <a:r>
              <a:rPr lang="en-US" dirty="0"/>
              <a:t>Create a 30 second video on classroom safety</a:t>
            </a:r>
          </a:p>
          <a:p>
            <a:r>
              <a:rPr lang="en-US" dirty="0"/>
              <a:t>Do NOT do anything dangerous to demonstrate your point!</a:t>
            </a:r>
          </a:p>
          <a:p>
            <a:pPr lvl="1"/>
            <a:r>
              <a:rPr lang="en-US" dirty="0"/>
              <a:t>Don’t stand on chairs, etc.</a:t>
            </a:r>
          </a:p>
          <a:p>
            <a:r>
              <a:rPr lang="en-US" dirty="0"/>
              <a:t>All video should be shot in the room or outback of the building</a:t>
            </a:r>
          </a:p>
          <a:p>
            <a:r>
              <a:rPr lang="en-US" dirty="0"/>
              <a:t>Use your cell phone camera and an editing App for your phone.  You can also use your Chromebooks to capture video and edit.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984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30 seconds long</a:t>
            </a:r>
          </a:p>
          <a:p>
            <a:pPr lvl="1"/>
            <a:r>
              <a:rPr lang="en-US" dirty="0"/>
              <a:t>Clear Safety message (at least 2 slogans)</a:t>
            </a:r>
          </a:p>
          <a:p>
            <a:pPr lvl="1"/>
            <a:r>
              <a:rPr lang="en-US" dirty="0"/>
              <a:t>Be creative</a:t>
            </a:r>
          </a:p>
          <a:p>
            <a:pPr lvl="1"/>
            <a:r>
              <a:rPr lang="en-US" dirty="0"/>
              <a:t>Classroom appropriate</a:t>
            </a:r>
          </a:p>
          <a:p>
            <a:pPr lvl="1"/>
            <a:r>
              <a:rPr lang="en-US" dirty="0"/>
              <a:t>Clear audio</a:t>
            </a:r>
          </a:p>
          <a:p>
            <a:pPr lvl="1"/>
            <a:r>
              <a:rPr lang="en-US" dirty="0"/>
              <a:t>Good video shots</a:t>
            </a:r>
          </a:p>
          <a:p>
            <a:pPr lvl="1"/>
            <a:r>
              <a:rPr lang="en-US" dirty="0"/>
              <a:t>Appropriate editing</a:t>
            </a:r>
          </a:p>
          <a:p>
            <a:pPr lvl="1"/>
            <a:r>
              <a:rPr lang="en-US" dirty="0"/>
              <a:t>Completed video submitted for class to watch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7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10 points - 30 seconds long</a:t>
            </a:r>
          </a:p>
          <a:p>
            <a:pPr lvl="1"/>
            <a:r>
              <a:rPr lang="en-US" dirty="0"/>
              <a:t>20 points - Clear Safety message</a:t>
            </a:r>
          </a:p>
          <a:p>
            <a:pPr lvl="1"/>
            <a:r>
              <a:rPr lang="en-US" dirty="0"/>
              <a:t>10 points - Creativity</a:t>
            </a:r>
          </a:p>
          <a:p>
            <a:pPr lvl="1"/>
            <a:r>
              <a:rPr lang="en-US" dirty="0"/>
              <a:t>10 points - Classroom appropriate</a:t>
            </a:r>
          </a:p>
          <a:p>
            <a:pPr lvl="1"/>
            <a:r>
              <a:rPr lang="en-US" dirty="0"/>
              <a:t>10 points - Clear audio</a:t>
            </a:r>
          </a:p>
          <a:p>
            <a:pPr lvl="1"/>
            <a:r>
              <a:rPr lang="en-US" dirty="0"/>
              <a:t>10 points - Good video shots</a:t>
            </a:r>
          </a:p>
          <a:p>
            <a:pPr lvl="1"/>
            <a:r>
              <a:rPr lang="en-US" dirty="0"/>
              <a:t>10 points - Appropriate editing</a:t>
            </a:r>
          </a:p>
          <a:p>
            <a:pPr lvl="1"/>
            <a:r>
              <a:rPr lang="en-US" dirty="0"/>
              <a:t>20 points – Final video for class to watch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616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359</TotalTime>
  <Words>162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Austin</vt:lpstr>
      <vt:lpstr>Safety Video Project</vt:lpstr>
      <vt:lpstr>Video Requirements</vt:lpstr>
      <vt:lpstr>Grading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Bubba Gibbs</dc:creator>
  <cp:lastModifiedBy>fanninrebeltv</cp:lastModifiedBy>
  <cp:revision>11</cp:revision>
  <dcterms:created xsi:type="dcterms:W3CDTF">2015-01-22T16:49:23Z</dcterms:created>
  <dcterms:modified xsi:type="dcterms:W3CDTF">2019-06-19T11:27:43Z</dcterms:modified>
</cp:coreProperties>
</file>