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29CD3C-13A0-424F-BA7A-8B68D51E11E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Mousetrap </a:t>
            </a:r>
            <a:r>
              <a:rPr lang="en-US" dirty="0" smtClean="0"/>
              <a:t>Car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mousetrap </a:t>
            </a:r>
            <a:r>
              <a:rPr lang="en-US" dirty="0" smtClean="0"/>
              <a:t>cars and </a:t>
            </a:r>
            <a:r>
              <a:rPr lang="en-US" dirty="0" smtClean="0"/>
              <a:t>design a car that meets the TSA specifications in the Technology Day at the Fair Competition rules.</a:t>
            </a:r>
          </a:p>
          <a:p>
            <a:r>
              <a:rPr lang="en-US" dirty="0" smtClean="0"/>
              <a:t>Draw your design in google sketch-up</a:t>
            </a:r>
          </a:p>
          <a:p>
            <a:pPr lvl="1"/>
            <a:r>
              <a:rPr lang="en-US" dirty="0" smtClean="0"/>
              <a:t>Make sure the drawing </a:t>
            </a:r>
            <a:r>
              <a:rPr lang="en-US" dirty="0" smtClean="0"/>
              <a:t>has the appropriate dimensions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42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Victor Mousetrap</a:t>
            </a:r>
          </a:p>
          <a:p>
            <a:pPr marL="811530" lvl="1" indent="-514350"/>
            <a:r>
              <a:rPr lang="en-US" dirty="0" smtClean="0"/>
              <a:t>You cannot change the spring in anyway, but you can modify other features</a:t>
            </a:r>
          </a:p>
          <a:p>
            <a:pPr marL="514350" indent="-514350"/>
            <a:r>
              <a:rPr lang="en-US" dirty="0" smtClean="0"/>
              <a:t>Wood to build structure</a:t>
            </a:r>
          </a:p>
          <a:p>
            <a:pPr marL="514350" indent="-514350"/>
            <a:r>
              <a:rPr lang="en-US" dirty="0" smtClean="0"/>
              <a:t>Wheels (various available)</a:t>
            </a:r>
          </a:p>
          <a:p>
            <a:pPr marL="514350" indent="-514350"/>
            <a:r>
              <a:rPr lang="en-US" dirty="0" smtClean="0"/>
              <a:t>String</a:t>
            </a:r>
          </a:p>
          <a:p>
            <a:pPr marL="514350" indent="-514350"/>
            <a:r>
              <a:rPr lang="en-US" dirty="0" smtClean="0"/>
              <a:t>Axle material</a:t>
            </a:r>
          </a:p>
          <a:p>
            <a:pPr marL="514350" indent="-514350"/>
            <a:r>
              <a:rPr lang="en-US" dirty="0" smtClean="0"/>
              <a:t>Tape, Glue, Etc.</a:t>
            </a:r>
            <a:endParaRPr lang="en-US" dirty="0" smtClean="0"/>
          </a:p>
          <a:p>
            <a:pPr marL="81153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4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Using the parts provided, tape, and hot glue build your </a:t>
            </a:r>
            <a:r>
              <a:rPr lang="en-US" dirty="0" smtClean="0"/>
              <a:t>mousetrap </a:t>
            </a:r>
            <a:r>
              <a:rPr lang="en-US" dirty="0" smtClean="0"/>
              <a:t>car with your partner</a:t>
            </a:r>
          </a:p>
          <a:p>
            <a:r>
              <a:rPr lang="en-US" dirty="0" smtClean="0"/>
              <a:t>You will be graded on the following:</a:t>
            </a:r>
          </a:p>
          <a:p>
            <a:pPr lvl="1"/>
            <a:r>
              <a:rPr lang="en-US" dirty="0" smtClean="0"/>
              <a:t>20% - quality of workmanship</a:t>
            </a:r>
          </a:p>
          <a:p>
            <a:pPr lvl="1"/>
            <a:r>
              <a:rPr lang="en-US" dirty="0" smtClean="0"/>
              <a:t>20% - </a:t>
            </a:r>
            <a:r>
              <a:rPr lang="en-US" dirty="0" smtClean="0"/>
              <a:t>Does the car travel 18 feet?</a:t>
            </a:r>
            <a:endParaRPr lang="en-US" dirty="0"/>
          </a:p>
          <a:p>
            <a:pPr lvl="1"/>
            <a:r>
              <a:rPr lang="en-US" dirty="0" smtClean="0"/>
              <a:t>20</a:t>
            </a:r>
            <a:r>
              <a:rPr lang="en-US" dirty="0" smtClean="0"/>
              <a:t>% - Is there a written report?</a:t>
            </a:r>
          </a:p>
          <a:p>
            <a:pPr lvl="1"/>
            <a:r>
              <a:rPr lang="en-US" dirty="0" smtClean="0"/>
              <a:t>10% - Is there a chart in the report for performance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10% - Calculate the average speed and kinetic energy of your car</a:t>
            </a:r>
            <a:endParaRPr lang="en-US" dirty="0" smtClean="0"/>
          </a:p>
          <a:p>
            <a:pPr lvl="1"/>
            <a:r>
              <a:rPr lang="en-US" dirty="0" smtClean="0"/>
              <a:t>10</a:t>
            </a:r>
            <a:r>
              <a:rPr lang="en-US" dirty="0" smtClean="0"/>
              <a:t>% - </a:t>
            </a:r>
            <a:r>
              <a:rPr lang="en-US" dirty="0" smtClean="0"/>
              <a:t>Google Drawing matches the car?</a:t>
            </a:r>
          </a:p>
          <a:p>
            <a:pPr lvl="1"/>
            <a:r>
              <a:rPr lang="en-US" dirty="0" smtClean="0"/>
              <a:t>10% - How did you car perform against the class?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41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Mousetrap Car </a:t>
            </a:r>
            <a:r>
              <a:rPr lang="en-US" dirty="0" smtClean="0"/>
              <a:t>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 in Microsoft Word</a:t>
            </a:r>
          </a:p>
          <a:p>
            <a:pPr lvl="1"/>
            <a:r>
              <a:rPr lang="en-US" dirty="0" smtClean="0"/>
              <a:t>Draw the chart from the board with time, distance, score, and mass for each student</a:t>
            </a:r>
          </a:p>
          <a:p>
            <a:r>
              <a:rPr lang="en-US" dirty="0" smtClean="0"/>
              <a:t>Calculate the average speed and kinetic energy of your car – show work</a:t>
            </a:r>
          </a:p>
          <a:p>
            <a:r>
              <a:rPr lang="en-US" dirty="0" smtClean="0"/>
              <a:t>Explain the good and bad aspects of your car</a:t>
            </a:r>
          </a:p>
          <a:p>
            <a:r>
              <a:rPr lang="en-US" dirty="0" smtClean="0"/>
              <a:t>Explain how your car performed against your classmates</a:t>
            </a:r>
          </a:p>
          <a:p>
            <a:r>
              <a:rPr lang="en-US" dirty="0" smtClean="0"/>
              <a:t>Evaluate how you and your </a:t>
            </a:r>
            <a:r>
              <a:rPr lang="en-US" smtClean="0"/>
              <a:t>partner worked as a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806</TotalTime>
  <Words>238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Mousetrap Car Project</vt:lpstr>
      <vt:lpstr>Materials</vt:lpstr>
      <vt:lpstr>Build</vt:lpstr>
      <vt:lpstr>Mousetrap Car Written Report</vt:lpstr>
    </vt:vector>
  </TitlesOfParts>
  <Company>Your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13</cp:revision>
  <cp:lastPrinted>2016-01-13T13:38:53Z</cp:lastPrinted>
  <dcterms:created xsi:type="dcterms:W3CDTF">2014-08-07T11:42:38Z</dcterms:created>
  <dcterms:modified xsi:type="dcterms:W3CDTF">2017-10-12T14:14:10Z</dcterms:modified>
</cp:coreProperties>
</file>