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</a:t>
            </a:r>
            <a:r>
              <a:rPr lang="en-US" dirty="0" smtClean="0"/>
              <a:t>Video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someone from class</a:t>
            </a:r>
          </a:p>
          <a:p>
            <a:r>
              <a:rPr lang="en-US" dirty="0" smtClean="0"/>
              <a:t>In Word - Write a short description of the person and the topic of the interview</a:t>
            </a:r>
          </a:p>
          <a:p>
            <a:r>
              <a:rPr lang="en-US" dirty="0" smtClean="0"/>
              <a:t>Write out 10 interview questions</a:t>
            </a:r>
            <a:endParaRPr lang="en-US" dirty="0" smtClean="0"/>
          </a:p>
          <a:p>
            <a:r>
              <a:rPr lang="en-US" dirty="0" smtClean="0"/>
              <a:t>Use the video equipment to record the interview</a:t>
            </a:r>
          </a:p>
          <a:p>
            <a:r>
              <a:rPr lang="en-US" dirty="0" smtClean="0"/>
              <a:t>Edit the interview in Premier Pro and export as an MP4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Include </a:t>
            </a:r>
            <a:r>
              <a:rPr lang="en-US" dirty="0"/>
              <a:t>shots of the individual</a:t>
            </a:r>
          </a:p>
          <a:p>
            <a:pPr lvl="1"/>
            <a:r>
              <a:rPr lang="en-US" dirty="0"/>
              <a:t>Include shots of the interviewer with the individual</a:t>
            </a:r>
          </a:p>
          <a:p>
            <a:pPr lvl="1"/>
            <a:r>
              <a:rPr lang="en-US" dirty="0"/>
              <a:t>Use “B-roll” video to highlight what person is saying</a:t>
            </a:r>
          </a:p>
          <a:p>
            <a:pPr lvl="1"/>
            <a:r>
              <a:rPr lang="en-US" dirty="0"/>
              <a:t>Add graphics to enhance the </a:t>
            </a:r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Add music to enhance the interview</a:t>
            </a:r>
            <a:endParaRPr lang="en-US" dirty="0"/>
          </a:p>
          <a:p>
            <a:pPr lvl="1"/>
            <a:r>
              <a:rPr lang="en-US" dirty="0"/>
              <a:t>Must include 3 of the following:</a:t>
            </a:r>
          </a:p>
          <a:p>
            <a:pPr lvl="2"/>
            <a:r>
              <a:rPr lang="en-US" dirty="0"/>
              <a:t>Zoom in, zoom out, pan left, pan right, tilt up, tile down, arc right, arc left, truck left, truck right</a:t>
            </a:r>
          </a:p>
          <a:p>
            <a:pPr lvl="1"/>
            <a:r>
              <a:rPr lang="en-US" dirty="0"/>
              <a:t>Must include 3 of the following:</a:t>
            </a:r>
          </a:p>
          <a:p>
            <a:pPr lvl="2"/>
            <a:r>
              <a:rPr lang="en-US" dirty="0"/>
              <a:t>Close up shot, medium close up shot, medium shot, medium long shot, extreme long shot, long shot, over the shoulder shot, reaction </a:t>
            </a:r>
            <a:r>
              <a:rPr lang="en-US" dirty="0" smtClean="0"/>
              <a:t>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summary to your written questions explaining how your final video compares to your original idea</a:t>
            </a:r>
          </a:p>
          <a:p>
            <a:r>
              <a:rPr lang="en-US" dirty="0" smtClean="0"/>
              <a:t>Specifically state which of the camera movements you used</a:t>
            </a:r>
          </a:p>
          <a:p>
            <a:r>
              <a:rPr lang="en-US" dirty="0" smtClean="0"/>
              <a:t>Specifically state which of the shots you used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points - Preplanning – proposal and interview questions</a:t>
            </a:r>
          </a:p>
          <a:p>
            <a:r>
              <a:rPr lang="en-US" dirty="0" smtClean="0"/>
              <a:t>50 points - Video Requirements</a:t>
            </a:r>
          </a:p>
          <a:p>
            <a:r>
              <a:rPr lang="en-US" dirty="0" smtClean="0"/>
              <a:t>10 points - Content of interview</a:t>
            </a:r>
          </a:p>
          <a:p>
            <a:r>
              <a:rPr lang="en-US" dirty="0" smtClean="0"/>
              <a:t>20 points – Editing and Exporting</a:t>
            </a:r>
          </a:p>
          <a:p>
            <a:r>
              <a:rPr lang="en-US" dirty="0" smtClean="0"/>
              <a:t>10 points – Post video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228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Interview Video Project</vt:lpstr>
      <vt:lpstr>Video Requirements</vt:lpstr>
      <vt:lpstr>Summary Report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8</cp:revision>
  <dcterms:created xsi:type="dcterms:W3CDTF">2015-01-22T16:49:23Z</dcterms:created>
  <dcterms:modified xsi:type="dcterms:W3CDTF">2015-09-15T17:11:10Z</dcterms:modified>
</cp:coreProperties>
</file>