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9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4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6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0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5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1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1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6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B72D-D7AB-42B6-B645-ECFCA1FED7A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1841E-8666-4ACA-B70A-D95E6FB69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Highlight Video</a:t>
            </a:r>
            <a:br>
              <a:rPr lang="en-US" dirty="0"/>
            </a:b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1 minute highlight video to be shown to all students in the cafeteria during lunch.</a:t>
            </a:r>
          </a:p>
          <a:p>
            <a:r>
              <a:rPr lang="en-US" dirty="0" smtClean="0"/>
              <a:t>The video can be about any sporting event at Fannin, band, cheerleading, pep rally, or another topic approved by the instructor</a:t>
            </a:r>
          </a:p>
          <a:p>
            <a:r>
              <a:rPr lang="en-US" dirty="0" smtClean="0"/>
              <a:t>All video footage should be taken from the saved files located on the Video Storage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 Video</a:t>
            </a:r>
            <a:br>
              <a:rPr lang="en-US" dirty="0" smtClean="0"/>
            </a:br>
            <a:r>
              <a:rPr lang="en-US" dirty="0" smtClean="0"/>
              <a:t>Minimum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Minimum </a:t>
            </a:r>
            <a:r>
              <a:rPr lang="en-US" dirty="0" smtClean="0"/>
              <a:t>1 </a:t>
            </a:r>
            <a:r>
              <a:rPr lang="en-US" dirty="0" smtClean="0"/>
              <a:t>minute, Maximum 2 minutes</a:t>
            </a:r>
            <a:endParaRPr lang="en-US" dirty="0" smtClean="0"/>
          </a:p>
          <a:p>
            <a:r>
              <a:rPr lang="en-US" dirty="0" smtClean="0"/>
              <a:t>Minimum </a:t>
            </a:r>
            <a:r>
              <a:rPr lang="en-US" dirty="0" smtClean="0"/>
              <a:t>10 </a:t>
            </a:r>
            <a:r>
              <a:rPr lang="en-US" dirty="0" smtClean="0"/>
              <a:t>different </a:t>
            </a:r>
            <a:r>
              <a:rPr lang="en-US" dirty="0" smtClean="0"/>
              <a:t>clips</a:t>
            </a:r>
            <a:endParaRPr lang="en-US" dirty="0" smtClean="0"/>
          </a:p>
          <a:p>
            <a:r>
              <a:rPr lang="en-US" dirty="0" smtClean="0"/>
              <a:t>Overlay music</a:t>
            </a:r>
          </a:p>
          <a:p>
            <a:r>
              <a:rPr lang="en-US" dirty="0" smtClean="0"/>
              <a:t>Add transitions </a:t>
            </a:r>
            <a:r>
              <a:rPr lang="en-US" dirty="0" smtClean="0"/>
              <a:t>between </a:t>
            </a:r>
            <a:r>
              <a:rPr lang="en-US" dirty="0" smtClean="0"/>
              <a:t>clips</a:t>
            </a:r>
            <a:endParaRPr lang="en-US" dirty="0" smtClean="0"/>
          </a:p>
          <a:p>
            <a:r>
              <a:rPr lang="en-US" dirty="0" smtClean="0"/>
              <a:t>Add a title slide at the beginning and th</a:t>
            </a:r>
            <a:r>
              <a:rPr lang="en-US" dirty="0" smtClean="0"/>
              <a:t>e end</a:t>
            </a:r>
          </a:p>
          <a:p>
            <a:r>
              <a:rPr lang="en-US" dirty="0" smtClean="0"/>
              <a:t>Add creative titles throughout video</a:t>
            </a:r>
            <a:endParaRPr lang="en-US" dirty="0" smtClean="0"/>
          </a:p>
          <a:p>
            <a:r>
              <a:rPr lang="en-US" dirty="0" smtClean="0"/>
              <a:t>At least 1 </a:t>
            </a:r>
            <a:r>
              <a:rPr lang="en-US" dirty="0" smtClean="0"/>
              <a:t>clip </a:t>
            </a:r>
            <a:r>
              <a:rPr lang="en-US" dirty="0" smtClean="0"/>
              <a:t>must be in slow motion</a:t>
            </a:r>
            <a:endParaRPr lang="en-US" dirty="0" smtClean="0"/>
          </a:p>
          <a:p>
            <a:r>
              <a:rPr lang="en-US" dirty="0" smtClean="0"/>
              <a:t>At least 1 </a:t>
            </a:r>
            <a:r>
              <a:rPr lang="en-US" dirty="0" smtClean="0"/>
              <a:t>clip </a:t>
            </a:r>
            <a:r>
              <a:rPr lang="en-US" dirty="0" smtClean="0"/>
              <a:t>must be in fast motion</a:t>
            </a:r>
          </a:p>
        </p:txBody>
      </p:sp>
    </p:spTree>
    <p:extLst>
      <p:ext uri="{BB962C8B-B14F-4D97-AF65-F5344CB8AC3E}">
        <p14:creationId xmlns:p14="http://schemas.microsoft.com/office/powerpoint/2010/main" val="36356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Highlight Video</a:t>
            </a:r>
            <a:br>
              <a:rPr lang="en-US" dirty="0"/>
            </a:br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10 points – 1 minute minimum</a:t>
            </a:r>
          </a:p>
          <a:p>
            <a:r>
              <a:rPr lang="en-US" dirty="0" smtClean="0"/>
              <a:t>20 points – 10 clips minimum</a:t>
            </a:r>
          </a:p>
          <a:p>
            <a:r>
              <a:rPr lang="en-US" dirty="0" smtClean="0"/>
              <a:t>10 points – Overlay music</a:t>
            </a:r>
          </a:p>
          <a:p>
            <a:r>
              <a:rPr lang="en-US" dirty="0" smtClean="0"/>
              <a:t>10 points – Transitions</a:t>
            </a:r>
          </a:p>
          <a:p>
            <a:r>
              <a:rPr lang="en-US" dirty="0" smtClean="0"/>
              <a:t>20 points – Title slides</a:t>
            </a:r>
          </a:p>
          <a:p>
            <a:r>
              <a:rPr lang="en-US" dirty="0" smtClean="0"/>
              <a:t>10 points – Slow motion clip</a:t>
            </a:r>
          </a:p>
          <a:p>
            <a:r>
              <a:rPr lang="en-US" dirty="0" smtClean="0"/>
              <a:t>10 points – Fast motion clip</a:t>
            </a:r>
          </a:p>
          <a:p>
            <a:r>
              <a:rPr lang="en-US" dirty="0" smtClean="0"/>
              <a:t>10 points – Exported to Video Drive </a:t>
            </a:r>
            <a:r>
              <a:rPr lang="en-US" smtClean="0"/>
              <a:t>in 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3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162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Highlight Video Requirements</vt:lpstr>
      <vt:lpstr>Highlight Video Minimum Requirements</vt:lpstr>
      <vt:lpstr>Highlight Video 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 Video</dc:title>
  <dc:creator>Bubba Gibbs</dc:creator>
  <cp:lastModifiedBy>Bubba Gibbs</cp:lastModifiedBy>
  <cp:revision>3</cp:revision>
  <dcterms:created xsi:type="dcterms:W3CDTF">2015-08-21T12:09:33Z</dcterms:created>
  <dcterms:modified xsi:type="dcterms:W3CDTF">2017-08-23T13:09:01Z</dcterms:modified>
</cp:coreProperties>
</file>