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BCAB06F-4A83-4712-9308-FB5350783C14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BCAB06F-4A83-4712-9308-FB5350783C14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 Video </a:t>
            </a:r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Pick a topic for the video, such as…</a:t>
            </a:r>
          </a:p>
          <a:p>
            <a:pPr lvl="1"/>
            <a:r>
              <a:rPr lang="en-US" dirty="0" smtClean="0"/>
              <a:t>Promote a club</a:t>
            </a:r>
          </a:p>
          <a:p>
            <a:pPr lvl="1"/>
            <a:r>
              <a:rPr lang="en-US" dirty="0" smtClean="0"/>
              <a:t>Interview a teacher</a:t>
            </a:r>
          </a:p>
          <a:p>
            <a:pPr lvl="1"/>
            <a:r>
              <a:rPr lang="en-US" dirty="0" smtClean="0"/>
              <a:t>Sport promotional</a:t>
            </a:r>
          </a:p>
          <a:p>
            <a:pPr lvl="1"/>
            <a:r>
              <a:rPr lang="en-US" dirty="0" smtClean="0"/>
              <a:t>Highlight a senior</a:t>
            </a:r>
          </a:p>
          <a:p>
            <a:pPr lvl="1"/>
            <a:r>
              <a:rPr lang="en-US" dirty="0" smtClean="0"/>
              <a:t>Music video (must add intro and explain)</a:t>
            </a:r>
          </a:p>
          <a:p>
            <a:r>
              <a:rPr lang="en-US" dirty="0" smtClean="0"/>
              <a:t>Write a proposal following the guidelines on page 172 of the textbook</a:t>
            </a:r>
          </a:p>
          <a:p>
            <a:r>
              <a:rPr lang="en-US" dirty="0" smtClean="0"/>
              <a:t>Write a word for word script of the video</a:t>
            </a:r>
          </a:p>
          <a:p>
            <a:r>
              <a:rPr lang="en-US" dirty="0" smtClean="0"/>
              <a:t>Both the proposal and script will be graded individually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98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All video and photos must be shot by you</a:t>
            </a:r>
          </a:p>
          <a:p>
            <a:pPr lvl="1"/>
            <a:r>
              <a:rPr lang="en-US" dirty="0" smtClean="0"/>
              <a:t>No material taken from internet</a:t>
            </a:r>
          </a:p>
          <a:p>
            <a:pPr lvl="1"/>
            <a:r>
              <a:rPr lang="en-US" dirty="0" smtClean="0"/>
              <a:t>Include at least 4 camera techniques:</a:t>
            </a:r>
          </a:p>
          <a:p>
            <a:pPr lvl="2"/>
            <a:r>
              <a:rPr lang="en-US" dirty="0" smtClean="0"/>
              <a:t>Pan, tilt, zoom, arc, truck in, truck out</a:t>
            </a:r>
          </a:p>
          <a:p>
            <a:pPr lvl="1"/>
            <a:r>
              <a:rPr lang="en-US" dirty="0" smtClean="0"/>
              <a:t>Video must be no less than 2 minutes</a:t>
            </a:r>
          </a:p>
          <a:p>
            <a:pPr lvl="1"/>
            <a:r>
              <a:rPr lang="en-US" dirty="0" smtClean="0"/>
              <a:t>Editing should be appropriate with transitions and effects</a:t>
            </a:r>
          </a:p>
          <a:p>
            <a:pPr lvl="1"/>
            <a:r>
              <a:rPr lang="en-US" dirty="0" smtClean="0"/>
              <a:t>Video should be clear and stable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873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Audio levels must be appropriate</a:t>
            </a:r>
          </a:p>
          <a:p>
            <a:r>
              <a:rPr lang="en-US" dirty="0" smtClean="0"/>
              <a:t>If doing a music video, credit must be given to the artist at the end of the video</a:t>
            </a:r>
          </a:p>
          <a:p>
            <a:r>
              <a:rPr lang="en-US" dirty="0" smtClean="0"/>
              <a:t>If doing a music video, an intro explaining why you chose this song is required</a:t>
            </a:r>
          </a:p>
          <a:p>
            <a:r>
              <a:rPr lang="en-US" dirty="0" smtClean="0"/>
              <a:t>Music must be school appropriate</a:t>
            </a:r>
          </a:p>
          <a:p>
            <a:r>
              <a:rPr lang="en-US" dirty="0" smtClean="0"/>
              <a:t>All voice recordings should be clear</a:t>
            </a:r>
          </a:p>
          <a:p>
            <a:r>
              <a:rPr lang="en-US" dirty="0" smtClean="0"/>
              <a:t>Sound effects should be used</a:t>
            </a:r>
          </a:p>
          <a:p>
            <a:r>
              <a:rPr lang="en-US" dirty="0" smtClean="0"/>
              <a:t>Audio should enhance the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242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10 points - Preplanning – proposal and </a:t>
            </a:r>
            <a:r>
              <a:rPr lang="en-US" dirty="0" smtClean="0"/>
              <a:t>script</a:t>
            </a:r>
            <a:endParaRPr lang="en-US" dirty="0" smtClean="0"/>
          </a:p>
          <a:p>
            <a:r>
              <a:rPr lang="en-US" dirty="0"/>
              <a:t>20 points - Content of </a:t>
            </a:r>
            <a:r>
              <a:rPr lang="en-US" dirty="0" smtClean="0"/>
              <a:t>video – idea is good, overall video is well done, interesting to watch</a:t>
            </a:r>
          </a:p>
          <a:p>
            <a:r>
              <a:rPr lang="en-US" dirty="0" smtClean="0"/>
              <a:t>20</a:t>
            </a:r>
            <a:r>
              <a:rPr lang="en-US" dirty="0" smtClean="0"/>
              <a:t> </a:t>
            </a:r>
            <a:r>
              <a:rPr lang="en-US" dirty="0" smtClean="0"/>
              <a:t>points - Video </a:t>
            </a:r>
            <a:r>
              <a:rPr lang="en-US" dirty="0" smtClean="0"/>
              <a:t>Requirements</a:t>
            </a:r>
          </a:p>
          <a:p>
            <a:r>
              <a:rPr lang="en-US" dirty="0" smtClean="0"/>
              <a:t>20 points – Audio Requirements</a:t>
            </a:r>
            <a:endParaRPr lang="en-US" dirty="0" smtClean="0"/>
          </a:p>
          <a:p>
            <a:r>
              <a:rPr lang="en-US" dirty="0" smtClean="0"/>
              <a:t>20 </a:t>
            </a:r>
            <a:r>
              <a:rPr lang="en-US" dirty="0" smtClean="0"/>
              <a:t>points – Editing and Exporting</a:t>
            </a:r>
          </a:p>
          <a:p>
            <a:r>
              <a:rPr lang="en-US" dirty="0" smtClean="0"/>
              <a:t>10 points – Post video </a:t>
            </a:r>
            <a:r>
              <a:rPr lang="en-US" dirty="0" smtClean="0"/>
              <a:t>final script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616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372</TotalTime>
  <Words>236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Final Video Project</vt:lpstr>
      <vt:lpstr>Video Requirements</vt:lpstr>
      <vt:lpstr>Audio Requirements</vt:lpstr>
      <vt:lpstr>Grading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Bubba Gibbs</dc:creator>
  <cp:lastModifiedBy>Bubba Gibbs</cp:lastModifiedBy>
  <cp:revision>12</cp:revision>
  <dcterms:created xsi:type="dcterms:W3CDTF">2015-01-22T16:49:23Z</dcterms:created>
  <dcterms:modified xsi:type="dcterms:W3CDTF">2015-11-30T14:13:20Z</dcterms:modified>
</cp:coreProperties>
</file>