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94660"/>
  </p:normalViewPr>
  <p:slideViewPr>
    <p:cSldViewPr>
      <p:cViewPr varScale="1">
        <p:scale>
          <a:sx n="87" d="100"/>
          <a:sy n="87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30AB1B4-9CFC-40B8-925C-5FA804E0270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0AEBBA-2C7D-4CEE-90EC-0AA715767339}" type="datetimeFigureOut">
              <a:rPr lang="en-US" smtClean="0"/>
              <a:t>11/1/2017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30362"/>
          </a:xfrm>
        </p:spPr>
        <p:txBody>
          <a:bodyPr/>
          <a:lstStyle/>
          <a:p>
            <a:pPr algn="ctr"/>
            <a:r>
              <a:rPr lang="en-US" dirty="0" smtClean="0"/>
              <a:t>Chapter 7 Connectors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/>
          <a:lstStyle/>
          <a:p>
            <a:r>
              <a:rPr lang="en-US" dirty="0" smtClean="0"/>
              <a:t>Use the list of connectors on Page 155 in the Video Textbook</a:t>
            </a:r>
          </a:p>
          <a:p>
            <a:r>
              <a:rPr lang="en-US" dirty="0" smtClean="0"/>
              <a:t>Create a </a:t>
            </a:r>
            <a:r>
              <a:rPr lang="en-US" dirty="0" err="1" smtClean="0"/>
              <a:t>prezi</a:t>
            </a:r>
            <a:r>
              <a:rPr lang="en-US" dirty="0" smtClean="0"/>
              <a:t>, </a:t>
            </a:r>
            <a:r>
              <a:rPr lang="en-US" dirty="0" err="1" smtClean="0"/>
              <a:t>powerpoint</a:t>
            </a:r>
            <a:r>
              <a:rPr lang="en-US" dirty="0" smtClean="0"/>
              <a:t>, or google slides document</a:t>
            </a:r>
          </a:p>
          <a:p>
            <a:pPr lvl="1"/>
            <a:r>
              <a:rPr lang="en-US" dirty="0" smtClean="0"/>
              <a:t>Slide 1 – Name and Title</a:t>
            </a:r>
          </a:p>
          <a:p>
            <a:pPr lvl="1"/>
            <a:r>
              <a:rPr lang="en-US" dirty="0" smtClean="0"/>
              <a:t>Slides 2 – 29</a:t>
            </a:r>
          </a:p>
          <a:p>
            <a:pPr lvl="2"/>
            <a:r>
              <a:rPr lang="en-US" dirty="0" smtClean="0"/>
              <a:t>Name of connector</a:t>
            </a:r>
          </a:p>
          <a:p>
            <a:pPr lvl="2"/>
            <a:r>
              <a:rPr lang="en-US" dirty="0" smtClean="0"/>
              <a:t>Picture of connector</a:t>
            </a:r>
          </a:p>
          <a:p>
            <a:pPr lvl="3"/>
            <a:r>
              <a:rPr lang="en-US" dirty="0" smtClean="0"/>
              <a:t>Pictures can be obtained from the internet or the book 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lvl="2"/>
            <a:r>
              <a:rPr lang="en-US" dirty="0" smtClean="0"/>
              <a:t>Description of connector and how it is normally used</a:t>
            </a:r>
          </a:p>
          <a:p>
            <a:pPr lvl="1"/>
            <a:r>
              <a:rPr lang="en-US" dirty="0" smtClean="0"/>
              <a:t>Upload the finished document to </a:t>
            </a:r>
            <a:r>
              <a:rPr lang="en-US" dirty="0" err="1" smtClean="0"/>
              <a:t>schoology</a:t>
            </a:r>
            <a:endParaRPr lang="en-US" dirty="0" smtClean="0"/>
          </a:p>
          <a:p>
            <a:pPr lvl="1"/>
            <a:r>
              <a:rPr lang="en-US" dirty="0" smtClean="0"/>
              <a:t>An example of a connector slide is on the next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2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1/8</a:t>
            </a:r>
            <a:r>
              <a:rPr lang="en-US" baseline="30000" dirty="0" smtClean="0"/>
              <a:t>th</a:t>
            </a:r>
            <a:r>
              <a:rPr lang="en-US" dirty="0" smtClean="0"/>
              <a:t> inch connector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plug and socket widely used for analog audio signals</a:t>
            </a:r>
          </a:p>
          <a:p>
            <a:r>
              <a:rPr lang="en-US" dirty="0" smtClean="0"/>
              <a:t>Ex. Headphone jacks on iPods, tablets, and portable DVD players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5536137" cy="329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620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126</TotalTime>
  <Words>105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Chapter 7 Connectors Presentation</vt:lpstr>
      <vt:lpstr>1/8th inch connector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Connectors</dc:title>
  <dc:creator>Zachary Payne</dc:creator>
  <cp:lastModifiedBy>Bubba Gibbs</cp:lastModifiedBy>
  <cp:revision>18</cp:revision>
  <dcterms:created xsi:type="dcterms:W3CDTF">2017-03-09T16:17:30Z</dcterms:created>
  <dcterms:modified xsi:type="dcterms:W3CDTF">2017-11-01T12:35:47Z</dcterms:modified>
</cp:coreProperties>
</file>